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396" y="-57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A0E4EC62-DC84-476F-9F80-480F546DE30D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82CC89A-E560-42FD-94CA-C0E147A92A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94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26676-3FE6-4D00-9D56-543A9D0E7A2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34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57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87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43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84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70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95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13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15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47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29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D310-52BA-426C-9AD9-B1744B30FC19}" type="datetimeFigureOut">
              <a:rPr lang="fr-FR" smtClean="0"/>
              <a:t>22/05/2024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7F1A-B805-43E4-8958-4D46A1D3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95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0" y="1208680"/>
            <a:ext cx="6858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NUITS-SAINT-GEORGES </a:t>
            </a:r>
          </a:p>
          <a:p>
            <a:pPr algn="ctr"/>
            <a:r>
              <a:rPr lang="fr-FR" sz="25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PREMIER CRU</a:t>
            </a:r>
            <a:r>
              <a:rPr lang="fr-FR" sz="2500" b="1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 LES TERRES BLANCHES</a:t>
            </a:r>
          </a:p>
          <a:p>
            <a:pPr algn="ctr"/>
            <a:r>
              <a:rPr lang="fr-FR" dirty="0">
                <a:latin typeface="Adobe Garamond Pro" pitchFamily="18" charset="0"/>
              </a:rPr>
              <a:t>2022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1980574" y="2472245"/>
            <a:ext cx="47056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970346" y="4358716"/>
            <a:ext cx="9661" cy="5128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2061288" y="4275525"/>
            <a:ext cx="30668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Adobe Garamond Pro" pitchFamily="18" charset="0"/>
              </a:rPr>
              <a:t>DEGUSTATION</a:t>
            </a:r>
          </a:p>
          <a:p>
            <a:pPr algn="ctr"/>
            <a:endParaRPr lang="fr-FR" sz="1000" dirty="0">
              <a:latin typeface="Adobe Garamond Pro" pitchFamily="18" charset="0"/>
            </a:endParaRPr>
          </a:p>
          <a:p>
            <a:pPr algn="ctr"/>
            <a:r>
              <a:rPr lang="fr-FR" sz="1200" dirty="0">
                <a:latin typeface="Adobe Garamond Pro" pitchFamily="18" charset="0"/>
              </a:rPr>
              <a:t>OEIL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Robe d’un jaune or éclatant de vivacité et de brillance.</a:t>
            </a:r>
          </a:p>
          <a:p>
            <a:pPr algn="ctr"/>
            <a:endParaRPr lang="fr-FR" sz="1000" dirty="0">
              <a:latin typeface="Adobe Garamond Pro" pitchFamily="18" charset="0"/>
            </a:endParaRPr>
          </a:p>
          <a:p>
            <a:pPr algn="ctr"/>
            <a:r>
              <a:rPr lang="fr-FR" sz="1200" dirty="0">
                <a:latin typeface="Adobe Garamond Pro" pitchFamily="18" charset="0"/>
              </a:rPr>
              <a:t>NEZ 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Le premier nez est assez discret puis s’ouvre sur des notes de fruits blancs (poire), contrebalancées par des notes plus minérales, type pierre à fusil.</a:t>
            </a:r>
          </a:p>
          <a:p>
            <a:pPr algn="ctr"/>
            <a:endParaRPr lang="fr-FR" sz="1000" dirty="0">
              <a:latin typeface="Adobe Garamond Pro" pitchFamily="18" charset="0"/>
            </a:endParaRPr>
          </a:p>
          <a:p>
            <a:pPr algn="ctr"/>
            <a:r>
              <a:rPr lang="fr-FR" sz="1200" dirty="0">
                <a:latin typeface="Adobe Garamond Pro" pitchFamily="18" charset="0"/>
              </a:rPr>
              <a:t>BOUCHE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En bouche, l’attaque est franche puis ce vin déploie une belle ampleur qui s’équilibre avec une fraîcheur persistante.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063683" y="7020404"/>
            <a:ext cx="3073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Adobe Garamond Pro" pitchFamily="18" charset="0"/>
              </a:rPr>
              <a:t>SERVICE &amp; GARDE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A déguster à une température idéale de 13-14°C.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A garder 10 ans.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92772" y="7861478"/>
            <a:ext cx="307354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Adobe Garamond Pro" pitchFamily="18" charset="0"/>
              </a:rPr>
              <a:t>ACCORDS METS-VINS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Notre Premier Cru 'Les Terres Blanches' blanc 2022 accompagnera à merveille une friture, une pôchouse, des Suprêmes de volaille aux morilles, </a:t>
            </a:r>
          </a:p>
          <a:p>
            <a:pPr algn="ctr"/>
            <a:r>
              <a:rPr lang="fr-FR" sz="1100" dirty="0">
                <a:solidFill>
                  <a:schemeClr val="accent6">
                    <a:lumMod val="50000"/>
                  </a:schemeClr>
                </a:solidFill>
                <a:latin typeface="Adobe Garamond Pro" pitchFamily="18" charset="0"/>
              </a:rPr>
              <a:t>un Dôme de Vézelay.</a:t>
            </a:r>
          </a:p>
        </p:txBody>
      </p:sp>
      <p:pic>
        <p:nvPicPr>
          <p:cNvPr id="1024" name="Image 1023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sharpenSoften amount="25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510" b="27530"/>
          <a:stretch/>
        </p:blipFill>
        <p:spPr>
          <a:xfrm>
            <a:off x="3201437" y="9224806"/>
            <a:ext cx="837961" cy="640953"/>
          </a:xfrm>
          <a:prstGeom prst="rect">
            <a:avLst/>
          </a:prstGeom>
        </p:spPr>
      </p:pic>
      <p:cxnSp>
        <p:nvCxnSpPr>
          <p:cNvPr id="1027" name="Connecteur droit 1026"/>
          <p:cNvCxnSpPr/>
          <p:nvPr/>
        </p:nvCxnSpPr>
        <p:spPr>
          <a:xfrm>
            <a:off x="2566429" y="9207938"/>
            <a:ext cx="2107977" cy="2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2566429" y="9210383"/>
            <a:ext cx="2107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Adobe Garamond Pro" pitchFamily="18" charset="0"/>
              </a:rPr>
              <a:t>Domaine des Perdrix </a:t>
            </a:r>
          </a:p>
          <a:p>
            <a:pPr algn="ctr"/>
            <a:r>
              <a:rPr lang="fr-FR" sz="800" dirty="0">
                <a:latin typeface="Adobe Garamond Pro" pitchFamily="18" charset="0"/>
              </a:rPr>
              <a:t>Rue des écoles - 71640 Mercurey</a:t>
            </a:r>
          </a:p>
          <a:p>
            <a:pPr algn="ctr"/>
            <a:r>
              <a:rPr lang="fr-FR" sz="800" dirty="0">
                <a:latin typeface="Adobe Garamond Pro" pitchFamily="18" charset="0"/>
              </a:rPr>
              <a:t>Tél : +33 (0)3 85 45 86 55</a:t>
            </a:r>
          </a:p>
          <a:p>
            <a:pPr algn="ctr"/>
            <a:r>
              <a:rPr lang="fr-FR" sz="800" dirty="0">
                <a:latin typeface="Adobe Garamond Pro" pitchFamily="18" charset="0"/>
              </a:rPr>
              <a:t>contact@domaines-devillard.com</a:t>
            </a:r>
          </a:p>
          <a:p>
            <a:pPr algn="ctr"/>
            <a:r>
              <a:rPr lang="fr-FR" sz="800" dirty="0">
                <a:latin typeface="Adobe Garamond Pro" pitchFamily="18" charset="0"/>
              </a:rPr>
              <a:t>www.domainedesperdrix.com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664" y="6745788"/>
            <a:ext cx="1914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Adobe Garamond Pro" pitchFamily="18" charset="0"/>
              </a:rPr>
              <a:t>ÉLEVAGE</a:t>
            </a:r>
          </a:p>
          <a:p>
            <a:pPr algn="just"/>
            <a:r>
              <a:rPr lang="fr-FR" sz="1000" dirty="0">
                <a:latin typeface="Adobe Garamond Pro" pitchFamily="18" charset="0"/>
              </a:rPr>
              <a:t>Le vin est élevé pendant 12 mois à 100% en fûts de chêne, puis 6 mois en cuve.</a:t>
            </a:r>
          </a:p>
          <a:p>
            <a:pPr algn="just"/>
            <a:r>
              <a:rPr lang="fr-FR" sz="1000" dirty="0">
                <a:latin typeface="Adobe Garamond Pro" pitchFamily="18" charset="0"/>
              </a:rPr>
              <a:t>Nous utilisons uniquement des fûts de chêne d’origine française provenant de Bourgogne, de l’Allier et des Vosges.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08" y="52125"/>
            <a:ext cx="1614384" cy="1029715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9970" y="4358716"/>
            <a:ext cx="18804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VINIFICATION</a:t>
            </a:r>
          </a:p>
          <a:p>
            <a:pPr algn="just"/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Pour préserver leur qualité, les raisins sont vendangés à la main, en petites caisses. puis la récolte est triée manuellement. La vendange est égrappée en totalité et mise dans un pressoir pneumatique. Le jus est débourbé après pressurage pendant 12 à 14 heures à température contrôlée. </a:t>
            </a:r>
          </a:p>
          <a:p>
            <a:pPr algn="just"/>
            <a:r>
              <a:rPr lang="fr-FR" sz="100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Les fermentations </a:t>
            </a: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alcoolique et </a:t>
            </a:r>
            <a:r>
              <a:rPr lang="fr-FR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malolactique</a:t>
            </a: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 sont réalisées dans des fûts de chêne.</a:t>
            </a:r>
          </a:p>
          <a:p>
            <a:pPr algn="just"/>
            <a:endParaRPr lang="fr-FR" sz="1000" dirty="0">
              <a:solidFill>
                <a:schemeClr val="tx1">
                  <a:lumMod val="85000"/>
                  <a:lumOff val="15000"/>
                </a:schemeClr>
              </a:solidFill>
              <a:latin typeface="Adobe Garamond Pro" pitchFamily="18" charset="0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V="1">
            <a:off x="1980573" y="3732315"/>
            <a:ext cx="4705681" cy="91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122788" y="2247543"/>
            <a:ext cx="1800201" cy="1682766"/>
          </a:xfrm>
          <a:prstGeom prst="ellipse">
            <a:avLst/>
          </a:prstGeom>
          <a:blipFill>
            <a:blip r:embed="rId6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580181" y="2472245"/>
            <a:ext cx="914400" cy="3329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1994347" y="2594571"/>
            <a:ext cx="4614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Adobe Garamond Pro" pitchFamily="18" charset="0"/>
              </a:rPr>
              <a:t>TERROIR</a:t>
            </a:r>
          </a:p>
          <a:p>
            <a:pPr algn="just"/>
            <a:r>
              <a:rPr lang="fr-FR" sz="1000" dirty="0">
                <a:latin typeface="Adobe Garamond Pro" pitchFamily="18" charset="0"/>
              </a:rPr>
              <a:t>La parcelle  Premier Cru Les Terres Blanches est située juste au-dessus du Premier Cru Aux Perdrix. </a:t>
            </a:r>
          </a:p>
          <a:p>
            <a:pPr algn="just"/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Surface totale 0,33 hectares </a:t>
            </a:r>
          </a:p>
          <a:p>
            <a:pPr algn="just"/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dobe Garamond Pro" pitchFamily="18" charset="0"/>
              </a:rPr>
              <a:t>Climat &amp; Sol : Les vignes sont exposées Sud-Est en pente douce au Sud du village de Nuits-Saint-Georges. Le sol est argilo-calcaire à prédominance argileuse.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084" y="4149770"/>
            <a:ext cx="1239620" cy="425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1507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308</Words>
  <Application>Microsoft Office PowerPoint</Application>
  <PresentationFormat>Format A4 (210 x 297 mm)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Adobe Garamond Pro</vt:lpstr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MICONNET Marie-Christine</dc:creator>
  <cp:lastModifiedBy>DELEUZE Marion</cp:lastModifiedBy>
  <cp:revision>20</cp:revision>
  <cp:lastPrinted>2022-08-03T15:28:40Z</cp:lastPrinted>
  <dcterms:created xsi:type="dcterms:W3CDTF">2017-07-13T12:53:18Z</dcterms:created>
  <dcterms:modified xsi:type="dcterms:W3CDTF">2024-05-22T08:33:47Z</dcterms:modified>
</cp:coreProperties>
</file>